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66" r:id="rId3"/>
    <p:sldId id="267" r:id="rId4"/>
    <p:sldId id="268" r:id="rId5"/>
    <p:sldId id="269" r:id="rId6"/>
    <p:sldId id="270" r:id="rId7"/>
    <p:sldId id="271" r:id="rId8"/>
    <p:sldId id="272" r:id="rId9"/>
    <p:sldId id="273" r:id="rId10"/>
    <p:sldId id="27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3A6EA-C96D-4100-9BBC-C16A5ABC80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F3C25B-73B6-48A9-961D-4EE5BA6F3A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0F7BCC-AD0F-43E8-855A-A6FF80D047C0}"/>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8E9E7DA2-626B-4676-98B1-B9D0D2CA5C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F049C3-4418-4B2D-9705-9DC4DABD97B0}"/>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608655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914E2-0B84-46BB-89D5-4B8497E890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0E12262-6E9C-460F-8CED-3B2BF37119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9476D3-DADB-4020-B50B-1353BC282D5E}"/>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DBE0490A-8662-4A2D-AE19-2E27E1544A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AF4D8C-F72C-4446-9EB9-9C54E2C5D5A7}"/>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851095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354046-0BFC-45DC-B71F-EA0E13C21B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E3BAED-C70C-4438-8B23-3521D8806E4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AA5A44-C25F-4491-84B2-CB01FC041E98}"/>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D7B31077-996E-4AFC-BF71-5FA0C5D6D2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8A0D63-F89E-4BCE-9D5D-27D355FD05C5}"/>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366483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B15DE-ACF9-4CCF-958D-108EDD2F53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EDCD90-1A06-452C-923F-BCD8B67EA12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97685-B940-4F20-9C08-09C07939B831}"/>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22EE10BC-F42D-459D-842A-7386298C0D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EB2C3-8724-455F-9FBD-67F72E548B73}"/>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496684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4405-024B-40BC-B034-0B6D3A651D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387702-2828-45F1-8B09-31ED275543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43D5D1-F286-4D2E-917D-01D5AA72065A}"/>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595C354A-03D7-490A-86DA-04FB7B240C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A2471-F74F-4DED-A1CB-582D76E4C15F}"/>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525363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F47D4-F0DF-4A12-8409-51FB0AAA89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BF0DF5-F99A-4C29-A0B0-CAAB5E778D8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9536D7-5A91-453C-B874-74923368377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41D2DB-900E-4547-BF49-327972E32475}"/>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6" name="Footer Placeholder 5">
            <a:extLst>
              <a:ext uri="{FF2B5EF4-FFF2-40B4-BE49-F238E27FC236}">
                <a16:creationId xmlns:a16="http://schemas.microsoft.com/office/drawing/2014/main" id="{9D4C67FC-D5F1-4F6D-A1C8-FAA6FFB947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B4B63-5821-48D2-8567-18B927480352}"/>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3449467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5C06-DD6E-43A4-BCE5-F81CB7FE23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9E608B-6348-4850-A857-56F1712ED2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374B83-6E09-476B-A1A4-C3ECCA12E82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F640EE-80C2-4E2D-9286-D01BEA0D1F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5D8E907-2E4C-4F9B-8516-0234B82D982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AEB656-EBB4-4A5C-913B-3B42AB54AC08}"/>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8" name="Footer Placeholder 7">
            <a:extLst>
              <a:ext uri="{FF2B5EF4-FFF2-40B4-BE49-F238E27FC236}">
                <a16:creationId xmlns:a16="http://schemas.microsoft.com/office/drawing/2014/main" id="{1049575A-D76D-45BA-B9B4-4C55CA4BDC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367D98-E6D4-4F22-A0E4-8869246518A1}"/>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708992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57100-9552-4B71-BA3A-CFC42A4F89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EA1253-33C4-4977-9FD1-AFFFA15AF788}"/>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4" name="Footer Placeholder 3">
            <a:extLst>
              <a:ext uri="{FF2B5EF4-FFF2-40B4-BE49-F238E27FC236}">
                <a16:creationId xmlns:a16="http://schemas.microsoft.com/office/drawing/2014/main" id="{3D1219D0-575D-4656-AE62-BD0CB316B4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74F05D-FF9A-456E-9FCD-16DBBEA0608C}"/>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688706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D6C3DB-D800-4339-A3C5-906AF24600FA}"/>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3" name="Footer Placeholder 2">
            <a:extLst>
              <a:ext uri="{FF2B5EF4-FFF2-40B4-BE49-F238E27FC236}">
                <a16:creationId xmlns:a16="http://schemas.microsoft.com/office/drawing/2014/main" id="{444C6101-B16B-43D2-8FC7-DAC10B27D4C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638D44-0716-4978-887F-67618CB2EF32}"/>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4068560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2EBE2-C1BA-4D89-8C33-051B45F897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D21019-2A90-4245-A55D-6CBECEC627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2D6E04-99BD-4FF2-AA87-41849D9587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96DF03C-0376-4CC6-87AB-76E217F99CA6}"/>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6" name="Footer Placeholder 5">
            <a:extLst>
              <a:ext uri="{FF2B5EF4-FFF2-40B4-BE49-F238E27FC236}">
                <a16:creationId xmlns:a16="http://schemas.microsoft.com/office/drawing/2014/main" id="{CCCE1A49-A1DB-4905-8423-4957EDC5DC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82EF9A-3264-4754-A851-C2695C1E8C48}"/>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320515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758EB-F3A2-45B2-B222-9094035958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867FC0-21D3-4C2C-9143-327F55DB03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0E80EB-DA83-4A7A-A7E8-CAB3DC1E1F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E11C64-A03B-4AB5-B0B8-2A6C5C5AABE9}"/>
              </a:ext>
            </a:extLst>
          </p:cNvPr>
          <p:cNvSpPr>
            <a:spLocks noGrp="1"/>
          </p:cNvSpPr>
          <p:nvPr>
            <p:ph type="dt" sz="half" idx="10"/>
          </p:nvPr>
        </p:nvSpPr>
        <p:spPr/>
        <p:txBody>
          <a:bodyPr/>
          <a:lstStyle/>
          <a:p>
            <a:fld id="{791B6827-C92F-4C97-9F57-23B220E559EE}" type="datetimeFigureOut">
              <a:rPr lang="en-US" smtClean="0"/>
              <a:t>11/25/2018</a:t>
            </a:fld>
            <a:endParaRPr lang="en-US"/>
          </a:p>
        </p:txBody>
      </p:sp>
      <p:sp>
        <p:nvSpPr>
          <p:cNvPr id="6" name="Footer Placeholder 5">
            <a:extLst>
              <a:ext uri="{FF2B5EF4-FFF2-40B4-BE49-F238E27FC236}">
                <a16:creationId xmlns:a16="http://schemas.microsoft.com/office/drawing/2014/main" id="{6C2E0364-F9CE-41C1-B51E-EEC67ACD15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8A01F7-D8A2-461F-AD06-2BDCA873D8FA}"/>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490344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387810-A371-4C7B-AEDC-E0ABE15090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F435E7-B126-457E-ACAD-5404C994F5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F5E19D-638D-425C-A4F0-36C74769F3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1B6827-C92F-4C97-9F57-23B220E559EE}" type="datetimeFigureOut">
              <a:rPr lang="en-US" smtClean="0"/>
              <a:t>11/25/2018</a:t>
            </a:fld>
            <a:endParaRPr lang="en-US"/>
          </a:p>
        </p:txBody>
      </p:sp>
      <p:sp>
        <p:nvSpPr>
          <p:cNvPr id="5" name="Footer Placeholder 4">
            <a:extLst>
              <a:ext uri="{FF2B5EF4-FFF2-40B4-BE49-F238E27FC236}">
                <a16:creationId xmlns:a16="http://schemas.microsoft.com/office/drawing/2014/main" id="{DEF70C9A-5FA5-45D6-A347-876073E717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4403F9-DC25-4C2B-8A37-8C5F0C4857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25215C-FB10-40E2-AADE-E0D9C51D9233}" type="slidenum">
              <a:rPr lang="en-US" smtClean="0"/>
              <a:t>‹#›</a:t>
            </a:fld>
            <a:endParaRPr lang="en-US"/>
          </a:p>
        </p:txBody>
      </p:sp>
    </p:spTree>
    <p:extLst>
      <p:ext uri="{BB962C8B-B14F-4D97-AF65-F5344CB8AC3E}">
        <p14:creationId xmlns:p14="http://schemas.microsoft.com/office/powerpoint/2010/main" val="31153752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7.png"/><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2474753" y="889341"/>
            <a:ext cx="939567" cy="369332"/>
          </a:xfrm>
          <a:prstGeom prst="rect">
            <a:avLst/>
          </a:prstGeom>
          <a:noFill/>
        </p:spPr>
        <p:txBody>
          <a:bodyPr wrap="square" rtlCol="0">
            <a:spAutoFit/>
          </a:bodyPr>
          <a:lstStyle/>
          <a:p>
            <a:r>
              <a:rPr lang="en-US" dirty="0">
                <a:highlight>
                  <a:srgbClr val="008000"/>
                </a:highlight>
              </a:rPr>
              <a:t>Gallery</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4962614" y="3695676"/>
            <a:ext cx="237041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683129" y="4273641"/>
            <a:ext cx="7021045" cy="1754326"/>
          </a:xfrm>
          <a:prstGeom prst="rect">
            <a:avLst/>
          </a:prstGeom>
          <a:noFill/>
        </p:spPr>
        <p:txBody>
          <a:bodyPr wrap="square" rtlCol="0">
            <a:spAutoFit/>
          </a:bodyPr>
          <a:lstStyle/>
          <a:p>
            <a:r>
              <a:rPr lang="en-US" dirty="0"/>
              <a:t>Have you ever had to sudden urge to make a ton of noise? Well, now you can make some music out of it! We will teach you how to play and perform with an instrument. The range of instruments you can choose from is very large. Here in Marching Band there is a place for everyone, so why not join today? You will make life-long friends and be able to contribute to something quite magnificent!  </a:t>
            </a:r>
          </a:p>
        </p:txBody>
      </p:sp>
      <p:pic>
        <p:nvPicPr>
          <p:cNvPr id="36" name="Picture 35">
            <a:extLst>
              <a:ext uri="{FF2B5EF4-FFF2-40B4-BE49-F238E27FC236}">
                <a16:creationId xmlns:a16="http://schemas.microsoft.com/office/drawing/2014/main" id="{71049157-E1C8-4702-9EE0-2930017D8A74}"/>
              </a:ext>
            </a:extLst>
          </p:cNvPr>
          <p:cNvPicPr/>
          <p:nvPr/>
        </p:nvPicPr>
        <p:blipFill>
          <a:blip r:embed="rId4"/>
          <a:stretch>
            <a:fillRect/>
          </a:stretch>
        </p:blipFill>
        <p:spPr>
          <a:xfrm>
            <a:off x="4414248" y="1374072"/>
            <a:ext cx="3467149" cy="2178524"/>
          </a:xfrm>
          <a:prstGeom prst="rect">
            <a:avLst/>
          </a:prstGeom>
        </p:spPr>
      </p:pic>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5"/>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6"/>
          <a:stretch>
            <a:fillRect/>
          </a:stretch>
        </p:blipFill>
        <p:spPr>
          <a:xfrm>
            <a:off x="2276845" y="16552"/>
            <a:ext cx="812567" cy="815438"/>
          </a:xfrm>
          <a:prstGeom prst="rect">
            <a:avLst/>
          </a:prstGeom>
        </p:spPr>
      </p:pic>
    </p:spTree>
    <p:extLst>
      <p:ext uri="{BB962C8B-B14F-4D97-AF65-F5344CB8AC3E}">
        <p14:creationId xmlns:p14="http://schemas.microsoft.com/office/powerpoint/2010/main" val="2904132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2" name="Picture 1">
            <a:extLst>
              <a:ext uri="{FF2B5EF4-FFF2-40B4-BE49-F238E27FC236}">
                <a16:creationId xmlns:a16="http://schemas.microsoft.com/office/drawing/2014/main" id="{02708D37-1423-4256-9498-2300B534963D}"/>
              </a:ext>
            </a:extLst>
          </p:cNvPr>
          <p:cNvPicPr>
            <a:picLocks noChangeAspect="1"/>
          </p:cNvPicPr>
          <p:nvPr/>
        </p:nvPicPr>
        <p:blipFill>
          <a:blip r:embed="rId5"/>
          <a:stretch>
            <a:fillRect/>
          </a:stretch>
        </p:blipFill>
        <p:spPr>
          <a:xfrm>
            <a:off x="2841243" y="-19417"/>
            <a:ext cx="6509513" cy="4501708"/>
          </a:xfrm>
          <a:prstGeom prst="rect">
            <a:avLst/>
          </a:prstGeom>
        </p:spPr>
      </p:pic>
      <p:pic>
        <p:nvPicPr>
          <p:cNvPr id="3" name="Picture 2">
            <a:extLst>
              <a:ext uri="{FF2B5EF4-FFF2-40B4-BE49-F238E27FC236}">
                <a16:creationId xmlns:a16="http://schemas.microsoft.com/office/drawing/2014/main" id="{444BCFF5-3B3C-4322-AB43-BEDEC94C4096}"/>
              </a:ext>
            </a:extLst>
          </p:cNvPr>
          <p:cNvPicPr>
            <a:picLocks noChangeAspect="1"/>
          </p:cNvPicPr>
          <p:nvPr/>
        </p:nvPicPr>
        <p:blipFill>
          <a:blip r:embed="rId6"/>
          <a:stretch>
            <a:fillRect/>
          </a:stretch>
        </p:blipFill>
        <p:spPr>
          <a:xfrm>
            <a:off x="8201025" y="4017948"/>
            <a:ext cx="800100" cy="342900"/>
          </a:xfrm>
          <a:prstGeom prst="rect">
            <a:avLst/>
          </a:prstGeom>
        </p:spPr>
      </p:pic>
    </p:spTree>
    <p:extLst>
      <p:ext uri="{BB962C8B-B14F-4D97-AF65-F5344CB8AC3E}">
        <p14:creationId xmlns:p14="http://schemas.microsoft.com/office/powerpoint/2010/main" val="2946296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4043546" y="3215592"/>
            <a:ext cx="4484005"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 as a sport?</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186143" y="3928123"/>
            <a:ext cx="7648259" cy="2031325"/>
          </a:xfrm>
          <a:prstGeom prst="rect">
            <a:avLst/>
          </a:prstGeom>
          <a:noFill/>
        </p:spPr>
        <p:txBody>
          <a:bodyPr wrap="square" rtlCol="0">
            <a:spAutoFit/>
          </a:bodyPr>
          <a:lstStyle/>
          <a:p>
            <a:r>
              <a:rPr lang="en-US" dirty="0"/>
              <a:t>There is a ton of hard work that goes into marching band! You must be able to blow enough air into your instrument to make a noise, memorize your notes, remember your position, all the while moving on beat at the cadence of your drum major. There is a lot more to Marching Band than one may realize! If you’re up for a challenge then you will definitely fit right in! If you’re up for competition, there are plenty of Band Tournaments you will be able to compete in where you will go against other bands in your class!</a:t>
            </a:r>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37" name="Picture 36">
            <a:extLst>
              <a:ext uri="{FF2B5EF4-FFF2-40B4-BE49-F238E27FC236}">
                <a16:creationId xmlns:a16="http://schemas.microsoft.com/office/drawing/2014/main" id="{2D9ADED2-CA26-495F-BCEC-AA6369519E07}"/>
              </a:ext>
            </a:extLst>
          </p:cNvPr>
          <p:cNvPicPr/>
          <p:nvPr/>
        </p:nvPicPr>
        <p:blipFill>
          <a:blip r:embed="rId5"/>
          <a:stretch>
            <a:fillRect/>
          </a:stretch>
        </p:blipFill>
        <p:spPr>
          <a:xfrm>
            <a:off x="3835796" y="3783"/>
            <a:ext cx="4524129" cy="2899388"/>
          </a:xfrm>
          <a:prstGeom prst="rect">
            <a:avLst/>
          </a:prstGeom>
        </p:spPr>
      </p:pic>
    </p:spTree>
    <p:extLst>
      <p:ext uri="{BB962C8B-B14F-4D97-AF65-F5344CB8AC3E}">
        <p14:creationId xmlns:p14="http://schemas.microsoft.com/office/powerpoint/2010/main" val="3077527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2706869" y="3759078"/>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Grand Champion</a:t>
            </a:r>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80"/>
                </a:highlight>
              </a:rPr>
              <a:t>Gallery</a:t>
            </a:r>
          </a:p>
        </p:txBody>
      </p:sp>
      <p:pic>
        <p:nvPicPr>
          <p:cNvPr id="20" name="Picture 19">
            <a:extLst>
              <a:ext uri="{FF2B5EF4-FFF2-40B4-BE49-F238E27FC236}">
                <a16:creationId xmlns:a16="http://schemas.microsoft.com/office/drawing/2014/main" id="{1F7FBFC6-71B5-4196-A942-FC64FED6EE1C}"/>
              </a:ext>
            </a:extLst>
          </p:cNvPr>
          <p:cNvPicPr/>
          <p:nvPr/>
        </p:nvPicPr>
        <p:blipFill>
          <a:blip r:embed="rId6"/>
          <a:stretch>
            <a:fillRect/>
          </a:stretch>
        </p:blipFill>
        <p:spPr>
          <a:xfrm>
            <a:off x="2869861" y="1524091"/>
            <a:ext cx="2092753" cy="2120535"/>
          </a:xfrm>
          <a:prstGeom prst="rect">
            <a:avLst/>
          </a:prstGeom>
        </p:spPr>
      </p:pic>
      <p:pic>
        <p:nvPicPr>
          <p:cNvPr id="21" name="Picture 20">
            <a:extLst>
              <a:ext uri="{FF2B5EF4-FFF2-40B4-BE49-F238E27FC236}">
                <a16:creationId xmlns:a16="http://schemas.microsoft.com/office/drawing/2014/main" id="{25CB40B8-0F79-43D2-86CD-D0F8F1658DE3}"/>
              </a:ext>
            </a:extLst>
          </p:cNvPr>
          <p:cNvPicPr/>
          <p:nvPr/>
        </p:nvPicPr>
        <p:blipFill>
          <a:blip r:embed="rId7"/>
          <a:stretch>
            <a:fillRect/>
          </a:stretch>
        </p:blipFill>
        <p:spPr>
          <a:xfrm>
            <a:off x="6147821" y="1561554"/>
            <a:ext cx="2582259" cy="2120535"/>
          </a:xfrm>
          <a:prstGeom prst="rect">
            <a:avLst/>
          </a:prstGeom>
        </p:spPr>
      </p:pic>
      <p:sp>
        <p:nvSpPr>
          <p:cNvPr id="22" name="TextBox 21">
            <a:extLst>
              <a:ext uri="{FF2B5EF4-FFF2-40B4-BE49-F238E27FC236}">
                <a16:creationId xmlns:a16="http://schemas.microsoft.com/office/drawing/2014/main" id="{8F7F3956-6D6A-4109-890F-388AA81CC54F}"/>
              </a:ext>
            </a:extLst>
          </p:cNvPr>
          <p:cNvSpPr txBox="1"/>
          <p:nvPr/>
        </p:nvSpPr>
        <p:spPr>
          <a:xfrm>
            <a:off x="6098799" y="378491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Macy’s Day Parade</a:t>
            </a:r>
          </a:p>
        </p:txBody>
      </p:sp>
      <p:pic>
        <p:nvPicPr>
          <p:cNvPr id="23" name="Picture 22">
            <a:extLst>
              <a:ext uri="{FF2B5EF4-FFF2-40B4-BE49-F238E27FC236}">
                <a16:creationId xmlns:a16="http://schemas.microsoft.com/office/drawing/2014/main" id="{081CA805-3F90-4E69-97AB-575AB1654C81}"/>
              </a:ext>
            </a:extLst>
          </p:cNvPr>
          <p:cNvPicPr/>
          <p:nvPr/>
        </p:nvPicPr>
        <p:blipFill>
          <a:blip r:embed="rId8"/>
          <a:stretch>
            <a:fillRect/>
          </a:stretch>
        </p:blipFill>
        <p:spPr>
          <a:xfrm>
            <a:off x="2706869" y="4273641"/>
            <a:ext cx="5943600" cy="2026952"/>
          </a:xfrm>
          <a:prstGeom prst="rect">
            <a:avLst/>
          </a:prstGeom>
        </p:spPr>
      </p:pic>
      <p:sp>
        <p:nvSpPr>
          <p:cNvPr id="24" name="TextBox 23">
            <a:extLst>
              <a:ext uri="{FF2B5EF4-FFF2-40B4-BE49-F238E27FC236}">
                <a16:creationId xmlns:a16="http://schemas.microsoft.com/office/drawing/2014/main" id="{4DB2AB13-3C19-4A7D-834C-96A87DB22321}"/>
              </a:ext>
            </a:extLst>
          </p:cNvPr>
          <p:cNvSpPr txBox="1"/>
          <p:nvPr/>
        </p:nvSpPr>
        <p:spPr>
          <a:xfrm>
            <a:off x="4262539" y="6333226"/>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Group Photo</a:t>
            </a:r>
          </a:p>
        </p:txBody>
      </p:sp>
    </p:spTree>
    <p:extLst>
      <p:ext uri="{BB962C8B-B14F-4D97-AF65-F5344CB8AC3E}">
        <p14:creationId xmlns:p14="http://schemas.microsoft.com/office/powerpoint/2010/main" val="472653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2" name="Picture 1">
            <a:extLst>
              <a:ext uri="{FF2B5EF4-FFF2-40B4-BE49-F238E27FC236}">
                <a16:creationId xmlns:a16="http://schemas.microsoft.com/office/drawing/2014/main" id="{0FAADBB2-A7AD-46E5-BBFB-C964FA28F281}"/>
              </a:ext>
            </a:extLst>
          </p:cNvPr>
          <p:cNvPicPr>
            <a:picLocks noChangeAspect="1"/>
          </p:cNvPicPr>
          <p:nvPr/>
        </p:nvPicPr>
        <p:blipFill>
          <a:blip r:embed="rId5"/>
          <a:stretch>
            <a:fillRect/>
          </a:stretch>
        </p:blipFill>
        <p:spPr>
          <a:xfrm>
            <a:off x="2082202" y="639557"/>
            <a:ext cx="3307119" cy="2296774"/>
          </a:xfrm>
          <a:prstGeom prst="rect">
            <a:avLst/>
          </a:prstGeom>
        </p:spPr>
      </p:pic>
      <p:pic>
        <p:nvPicPr>
          <p:cNvPr id="3" name="Picture 2">
            <a:extLst>
              <a:ext uri="{FF2B5EF4-FFF2-40B4-BE49-F238E27FC236}">
                <a16:creationId xmlns:a16="http://schemas.microsoft.com/office/drawing/2014/main" id="{0385B5CF-3AD2-42C6-AFCC-7568AFFF9ABC}"/>
              </a:ext>
            </a:extLst>
          </p:cNvPr>
          <p:cNvPicPr>
            <a:picLocks noChangeAspect="1"/>
          </p:cNvPicPr>
          <p:nvPr/>
        </p:nvPicPr>
        <p:blipFill>
          <a:blip r:embed="rId6"/>
          <a:stretch>
            <a:fillRect/>
          </a:stretch>
        </p:blipFill>
        <p:spPr>
          <a:xfrm>
            <a:off x="6285549" y="639557"/>
            <a:ext cx="3754310" cy="2208418"/>
          </a:xfrm>
          <a:prstGeom prst="rect">
            <a:avLst/>
          </a:prstGeom>
        </p:spPr>
      </p:pic>
      <p:pic>
        <p:nvPicPr>
          <p:cNvPr id="4" name="Picture 3">
            <a:extLst>
              <a:ext uri="{FF2B5EF4-FFF2-40B4-BE49-F238E27FC236}">
                <a16:creationId xmlns:a16="http://schemas.microsoft.com/office/drawing/2014/main" id="{DB75CA20-2496-451F-A2D6-68538EE1AEBF}"/>
              </a:ext>
            </a:extLst>
          </p:cNvPr>
          <p:cNvPicPr>
            <a:picLocks noChangeAspect="1"/>
          </p:cNvPicPr>
          <p:nvPr/>
        </p:nvPicPr>
        <p:blipFill>
          <a:blip r:embed="rId7"/>
          <a:stretch>
            <a:fillRect/>
          </a:stretch>
        </p:blipFill>
        <p:spPr>
          <a:xfrm>
            <a:off x="2308337" y="3234222"/>
            <a:ext cx="1758838" cy="2549849"/>
          </a:xfrm>
          <a:prstGeom prst="rect">
            <a:avLst/>
          </a:prstGeom>
        </p:spPr>
      </p:pic>
      <p:pic>
        <p:nvPicPr>
          <p:cNvPr id="5" name="Picture 4">
            <a:extLst>
              <a:ext uri="{FF2B5EF4-FFF2-40B4-BE49-F238E27FC236}">
                <a16:creationId xmlns:a16="http://schemas.microsoft.com/office/drawing/2014/main" id="{26BC9D1F-30BE-4340-88BE-9F284A75450E}"/>
              </a:ext>
            </a:extLst>
          </p:cNvPr>
          <p:cNvPicPr>
            <a:picLocks noChangeAspect="1"/>
          </p:cNvPicPr>
          <p:nvPr/>
        </p:nvPicPr>
        <p:blipFill>
          <a:blip r:embed="rId8"/>
          <a:stretch>
            <a:fillRect/>
          </a:stretch>
        </p:blipFill>
        <p:spPr>
          <a:xfrm>
            <a:off x="7501286" y="3385789"/>
            <a:ext cx="2333116" cy="2333116"/>
          </a:xfrm>
          <a:prstGeom prst="rect">
            <a:avLst/>
          </a:prstGeom>
        </p:spPr>
      </p:pic>
      <p:pic>
        <p:nvPicPr>
          <p:cNvPr id="6" name="Picture 5">
            <a:extLst>
              <a:ext uri="{FF2B5EF4-FFF2-40B4-BE49-F238E27FC236}">
                <a16:creationId xmlns:a16="http://schemas.microsoft.com/office/drawing/2014/main" id="{F9A000BB-4DE2-49BD-A73F-D9E9C2F35FDE}"/>
              </a:ext>
            </a:extLst>
          </p:cNvPr>
          <p:cNvPicPr>
            <a:picLocks noChangeAspect="1"/>
          </p:cNvPicPr>
          <p:nvPr/>
        </p:nvPicPr>
        <p:blipFill>
          <a:blip r:embed="rId9"/>
          <a:stretch>
            <a:fillRect/>
          </a:stretch>
        </p:blipFill>
        <p:spPr>
          <a:xfrm>
            <a:off x="4681359" y="3390266"/>
            <a:ext cx="2486247" cy="1822443"/>
          </a:xfrm>
          <a:prstGeom prst="rect">
            <a:avLst/>
          </a:prstGeom>
        </p:spPr>
      </p:pic>
      <p:sp>
        <p:nvSpPr>
          <p:cNvPr id="25" name="TextBox 24">
            <a:extLst>
              <a:ext uri="{FF2B5EF4-FFF2-40B4-BE49-F238E27FC236}">
                <a16:creationId xmlns:a16="http://schemas.microsoft.com/office/drawing/2014/main" id="{AF4FA095-3194-44F6-90A7-B2AF78115407}"/>
              </a:ext>
            </a:extLst>
          </p:cNvPr>
          <p:cNvSpPr txBox="1"/>
          <p:nvPr/>
        </p:nvSpPr>
        <p:spPr>
          <a:xfrm>
            <a:off x="2339553" y="2922541"/>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Pikachu</a:t>
            </a:r>
          </a:p>
        </p:txBody>
      </p:sp>
      <p:sp>
        <p:nvSpPr>
          <p:cNvPr id="27" name="TextBox 26">
            <a:extLst>
              <a:ext uri="{FF2B5EF4-FFF2-40B4-BE49-F238E27FC236}">
                <a16:creationId xmlns:a16="http://schemas.microsoft.com/office/drawing/2014/main" id="{DDB9A5A7-E843-4F50-8D44-FE8875A4927D}"/>
              </a:ext>
            </a:extLst>
          </p:cNvPr>
          <p:cNvSpPr txBox="1"/>
          <p:nvPr/>
        </p:nvSpPr>
        <p:spPr>
          <a:xfrm>
            <a:off x="6871574" y="2910741"/>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Moving Horse</a:t>
            </a:r>
          </a:p>
        </p:txBody>
      </p:sp>
      <p:sp>
        <p:nvSpPr>
          <p:cNvPr id="36" name="TextBox 35">
            <a:extLst>
              <a:ext uri="{FF2B5EF4-FFF2-40B4-BE49-F238E27FC236}">
                <a16:creationId xmlns:a16="http://schemas.microsoft.com/office/drawing/2014/main" id="{2962B8C2-EBF4-4FF0-AE98-22C4BE677784}"/>
              </a:ext>
            </a:extLst>
          </p:cNvPr>
          <p:cNvSpPr txBox="1"/>
          <p:nvPr/>
        </p:nvSpPr>
        <p:spPr>
          <a:xfrm>
            <a:off x="2067903" y="5773562"/>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Drum Major</a:t>
            </a:r>
          </a:p>
        </p:txBody>
      </p:sp>
      <p:sp>
        <p:nvSpPr>
          <p:cNvPr id="39" name="TextBox 38">
            <a:extLst>
              <a:ext uri="{FF2B5EF4-FFF2-40B4-BE49-F238E27FC236}">
                <a16:creationId xmlns:a16="http://schemas.microsoft.com/office/drawing/2014/main" id="{CD34B8FE-CFC6-4B0E-B9B6-3B87F0BFCD72}"/>
              </a:ext>
            </a:extLst>
          </p:cNvPr>
          <p:cNvSpPr txBox="1"/>
          <p:nvPr/>
        </p:nvSpPr>
        <p:spPr>
          <a:xfrm>
            <a:off x="4639532" y="5150630"/>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Trumpet Player</a:t>
            </a:r>
          </a:p>
        </p:txBody>
      </p:sp>
      <p:sp>
        <p:nvSpPr>
          <p:cNvPr id="40" name="TextBox 39">
            <a:extLst>
              <a:ext uri="{FF2B5EF4-FFF2-40B4-BE49-F238E27FC236}">
                <a16:creationId xmlns:a16="http://schemas.microsoft.com/office/drawing/2014/main" id="{A0C79653-3CF6-4B71-B6C4-714969DCD3C1}"/>
              </a:ext>
            </a:extLst>
          </p:cNvPr>
          <p:cNvSpPr txBox="1"/>
          <p:nvPr/>
        </p:nvSpPr>
        <p:spPr>
          <a:xfrm>
            <a:off x="7376714" y="5749628"/>
            <a:ext cx="2582259" cy="369332"/>
          </a:xfrm>
          <a:prstGeom prst="rect">
            <a:avLst/>
          </a:prstGeom>
          <a:noFill/>
        </p:spPr>
        <p:txBody>
          <a:bodyPr wrap="square" rtlCol="0">
            <a:spAutoFit/>
          </a:bodyPr>
          <a:lstStyle/>
          <a:p>
            <a:r>
              <a:rPr lang="en-US" dirty="0">
                <a:latin typeface="Arial Black" panose="020B0A04020102020204" pitchFamily="34" charset="0"/>
                <a:cs typeface="Aldhabi" panose="020B0604020202020204" pitchFamily="2" charset="-78"/>
              </a:rPr>
              <a:t>Saxophone Players</a:t>
            </a:r>
          </a:p>
        </p:txBody>
      </p:sp>
    </p:spTree>
    <p:extLst>
      <p:ext uri="{BB962C8B-B14F-4D97-AF65-F5344CB8AC3E}">
        <p14:creationId xmlns:p14="http://schemas.microsoft.com/office/powerpoint/2010/main" val="2889274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8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730062" y="136622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Band Camp!</a:t>
            </a:r>
          </a:p>
        </p:txBody>
      </p:sp>
      <p:pic>
        <p:nvPicPr>
          <p:cNvPr id="8" name="Picture 7">
            <a:extLst>
              <a:ext uri="{FF2B5EF4-FFF2-40B4-BE49-F238E27FC236}">
                <a16:creationId xmlns:a16="http://schemas.microsoft.com/office/drawing/2014/main" id="{6A5C31CE-7B7B-410C-AFC1-20BC3DEDFAE2}"/>
              </a:ext>
            </a:extLst>
          </p:cNvPr>
          <p:cNvPicPr>
            <a:picLocks noChangeAspect="1"/>
          </p:cNvPicPr>
          <p:nvPr/>
        </p:nvPicPr>
        <p:blipFill>
          <a:blip r:embed="rId6"/>
          <a:stretch>
            <a:fillRect/>
          </a:stretch>
        </p:blipFill>
        <p:spPr>
          <a:xfrm>
            <a:off x="2259632" y="1926260"/>
            <a:ext cx="7773120" cy="4902172"/>
          </a:xfrm>
          <a:prstGeom prst="rect">
            <a:avLst/>
          </a:prstGeom>
        </p:spPr>
      </p:pic>
    </p:spTree>
    <p:extLst>
      <p:ext uri="{BB962C8B-B14F-4D97-AF65-F5344CB8AC3E}">
        <p14:creationId xmlns:p14="http://schemas.microsoft.com/office/powerpoint/2010/main" val="2211796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sp>
        <p:nvSpPr>
          <p:cNvPr id="39" name="TextBox 38">
            <a:extLst>
              <a:ext uri="{FF2B5EF4-FFF2-40B4-BE49-F238E27FC236}">
                <a16:creationId xmlns:a16="http://schemas.microsoft.com/office/drawing/2014/main" id="{CD34B8FE-CFC6-4B0E-B9B6-3B87F0BFCD72}"/>
              </a:ext>
            </a:extLst>
          </p:cNvPr>
          <p:cNvSpPr txBox="1"/>
          <p:nvPr/>
        </p:nvSpPr>
        <p:spPr>
          <a:xfrm>
            <a:off x="4639532" y="5150630"/>
            <a:ext cx="2582259" cy="1015663"/>
          </a:xfrm>
          <a:prstGeom prst="rect">
            <a:avLst/>
          </a:prstGeom>
          <a:noFill/>
        </p:spPr>
        <p:txBody>
          <a:bodyPr wrap="square" rtlCol="0">
            <a:spAutoFit/>
          </a:bodyPr>
          <a:lstStyle/>
          <a:p>
            <a:r>
              <a:rPr lang="en-US" sz="2000" dirty="0">
                <a:solidFill>
                  <a:srgbClr val="00B0F0"/>
                </a:solidFill>
                <a:latin typeface="Arial Black" panose="020B0A04020102020204" pitchFamily="34" charset="0"/>
                <a:cs typeface="Aldhabi" panose="020B0604020202020204" pitchFamily="2" charset="-78"/>
              </a:rPr>
              <a:t>What happens at band camp stays at band camp…</a:t>
            </a:r>
          </a:p>
        </p:txBody>
      </p:sp>
      <p:pic>
        <p:nvPicPr>
          <p:cNvPr id="7" name="Picture 6">
            <a:extLst>
              <a:ext uri="{FF2B5EF4-FFF2-40B4-BE49-F238E27FC236}">
                <a16:creationId xmlns:a16="http://schemas.microsoft.com/office/drawing/2014/main" id="{850677B3-5CEC-420C-87D7-85708F2FA438}"/>
              </a:ext>
            </a:extLst>
          </p:cNvPr>
          <p:cNvPicPr>
            <a:picLocks noChangeAspect="1"/>
          </p:cNvPicPr>
          <p:nvPr/>
        </p:nvPicPr>
        <p:blipFill>
          <a:blip r:embed="rId5"/>
          <a:stretch>
            <a:fillRect/>
          </a:stretch>
        </p:blipFill>
        <p:spPr>
          <a:xfrm>
            <a:off x="1736514" y="3783"/>
            <a:ext cx="8689742" cy="4853967"/>
          </a:xfrm>
          <a:prstGeom prst="rect">
            <a:avLst/>
          </a:prstGeom>
        </p:spPr>
      </p:pic>
    </p:spTree>
    <p:extLst>
      <p:ext uri="{BB962C8B-B14F-4D97-AF65-F5344CB8AC3E}">
        <p14:creationId xmlns:p14="http://schemas.microsoft.com/office/powerpoint/2010/main" val="11365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8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854236" y="381387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Moving Horse</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220103" y="4459117"/>
            <a:ext cx="7533497" cy="1169551"/>
          </a:xfrm>
          <a:prstGeom prst="rect">
            <a:avLst/>
          </a:prstGeom>
          <a:noFill/>
        </p:spPr>
        <p:txBody>
          <a:bodyPr wrap="square" rtlCol="0">
            <a:spAutoFit/>
          </a:bodyPr>
          <a:lstStyle/>
          <a:p>
            <a:r>
              <a:rPr lang="en-US" sz="1400" dirty="0">
                <a:cs typeface="Aldhabi" panose="020B0604020202020204" pitchFamily="2" charset="-78"/>
              </a:rPr>
              <a:t>The Ohio State Buckeyes manage to pull off a magnificent show piece for their marching band design! A horse that actually moves while it is on the field. It starts from the beginning of the field and walks all the way down the end. The amount of effort and speed to have an object move is multiplied since instead of making random shapes, they must now be quick enough to move in a speed that gives it life like features. Too slow and they will make it look less realistic.  Truly a great piece by the band!</a:t>
            </a:r>
          </a:p>
        </p:txBody>
      </p:sp>
      <p:pic>
        <p:nvPicPr>
          <p:cNvPr id="25" name="Picture 24">
            <a:extLst>
              <a:ext uri="{FF2B5EF4-FFF2-40B4-BE49-F238E27FC236}">
                <a16:creationId xmlns:a16="http://schemas.microsoft.com/office/drawing/2014/main" id="{D592569C-42D6-4CFB-A8E6-403DF788A2D9}"/>
              </a:ext>
            </a:extLst>
          </p:cNvPr>
          <p:cNvPicPr>
            <a:picLocks noChangeAspect="1"/>
          </p:cNvPicPr>
          <p:nvPr/>
        </p:nvPicPr>
        <p:blipFill>
          <a:blip r:embed="rId6"/>
          <a:stretch>
            <a:fillRect/>
          </a:stretch>
        </p:blipFill>
        <p:spPr>
          <a:xfrm>
            <a:off x="4040091" y="1360324"/>
            <a:ext cx="3754310" cy="2208418"/>
          </a:xfrm>
          <a:prstGeom prst="rect">
            <a:avLst/>
          </a:prstGeom>
        </p:spPr>
      </p:pic>
    </p:spTree>
    <p:extLst>
      <p:ext uri="{BB962C8B-B14F-4D97-AF65-F5344CB8AC3E}">
        <p14:creationId xmlns:p14="http://schemas.microsoft.com/office/powerpoint/2010/main" val="1476440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sp>
        <p:nvSpPr>
          <p:cNvPr id="39" name="TextBox 38">
            <a:extLst>
              <a:ext uri="{FF2B5EF4-FFF2-40B4-BE49-F238E27FC236}">
                <a16:creationId xmlns:a16="http://schemas.microsoft.com/office/drawing/2014/main" id="{CD34B8FE-CFC6-4B0E-B9B6-3B87F0BFCD72}"/>
              </a:ext>
            </a:extLst>
          </p:cNvPr>
          <p:cNvSpPr txBox="1"/>
          <p:nvPr/>
        </p:nvSpPr>
        <p:spPr>
          <a:xfrm>
            <a:off x="1864176" y="3797340"/>
            <a:ext cx="8345144" cy="954107"/>
          </a:xfrm>
          <a:prstGeom prst="rect">
            <a:avLst/>
          </a:prstGeom>
          <a:noFill/>
        </p:spPr>
        <p:txBody>
          <a:bodyPr wrap="square" rtlCol="0">
            <a:spAutoFit/>
          </a:bodyPr>
          <a:lstStyle/>
          <a:p>
            <a:r>
              <a:rPr lang="en-US" sz="1400" dirty="0">
                <a:cs typeface="Aldhabi" panose="020B0604020202020204" pitchFamily="2" charset="-78"/>
              </a:rPr>
              <a:t>To  be asked to play at the Macy’s Thanksgiving Parade is a true honor. The Macy’s Day Parade has been part of our countries pastime since 1928, and since then it has been a yearly tradition around Thanksgiving. Musicians, floats, marching bands, and loads of people walk down the streets of New York giving the millions of viewers a show to be proud of! It’s no wonder so many people tune into the Macy’s Day parade each Thanksgiving!</a:t>
            </a:r>
          </a:p>
        </p:txBody>
      </p:sp>
      <p:pic>
        <p:nvPicPr>
          <p:cNvPr id="19" name="Picture 18">
            <a:extLst>
              <a:ext uri="{FF2B5EF4-FFF2-40B4-BE49-F238E27FC236}">
                <a16:creationId xmlns:a16="http://schemas.microsoft.com/office/drawing/2014/main" id="{FDCCF8AA-143C-4B58-9CB1-04FE34E1D2DB}"/>
              </a:ext>
            </a:extLst>
          </p:cNvPr>
          <p:cNvPicPr/>
          <p:nvPr/>
        </p:nvPicPr>
        <p:blipFill>
          <a:blip r:embed="rId5"/>
          <a:stretch>
            <a:fillRect/>
          </a:stretch>
        </p:blipFill>
        <p:spPr>
          <a:xfrm>
            <a:off x="3638086" y="531915"/>
            <a:ext cx="4902944" cy="2737293"/>
          </a:xfrm>
          <a:prstGeom prst="rect">
            <a:avLst/>
          </a:prstGeom>
        </p:spPr>
      </p:pic>
    </p:spTree>
    <p:extLst>
      <p:ext uri="{BB962C8B-B14F-4D97-AF65-F5344CB8AC3E}">
        <p14:creationId xmlns:p14="http://schemas.microsoft.com/office/powerpoint/2010/main" val="754461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677847" y="-19401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8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132140" y="1460481"/>
            <a:ext cx="3473018"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 Sign Up</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183161" y="3644552"/>
            <a:ext cx="7533497" cy="923330"/>
          </a:xfrm>
          <a:prstGeom prst="rect">
            <a:avLst/>
          </a:prstGeom>
          <a:noFill/>
        </p:spPr>
        <p:txBody>
          <a:bodyPr wrap="square" rtlCol="0">
            <a:spAutoFit/>
          </a:bodyPr>
          <a:lstStyle/>
          <a:p>
            <a:r>
              <a:rPr lang="en-US" dirty="0"/>
              <a:t>If you are considering joining the Marching Band, please complete the below form. All fields are required unless otherwise noted as optional. You will be sent information about auditions and band camp.</a:t>
            </a:r>
            <a:endParaRPr lang="en-US" sz="1400" dirty="0">
              <a:cs typeface="Aldhabi" panose="020B0604020202020204" pitchFamily="2" charset="-78"/>
            </a:endParaRPr>
          </a:p>
        </p:txBody>
      </p:sp>
      <p:pic>
        <p:nvPicPr>
          <p:cNvPr id="8" name="Picture 7">
            <a:extLst>
              <a:ext uri="{FF2B5EF4-FFF2-40B4-BE49-F238E27FC236}">
                <a16:creationId xmlns:a16="http://schemas.microsoft.com/office/drawing/2014/main" id="{A96C45BD-4FF6-4C8F-BE73-ACFCDCB3EFCE}"/>
              </a:ext>
            </a:extLst>
          </p:cNvPr>
          <p:cNvPicPr>
            <a:picLocks noChangeAspect="1"/>
          </p:cNvPicPr>
          <p:nvPr/>
        </p:nvPicPr>
        <p:blipFill>
          <a:blip r:embed="rId6"/>
          <a:stretch>
            <a:fillRect/>
          </a:stretch>
        </p:blipFill>
        <p:spPr>
          <a:xfrm>
            <a:off x="2359876" y="4878100"/>
            <a:ext cx="7356782" cy="2024510"/>
          </a:xfrm>
          <a:prstGeom prst="rect">
            <a:avLst/>
          </a:prstGeom>
        </p:spPr>
      </p:pic>
      <p:pic>
        <p:nvPicPr>
          <p:cNvPr id="10" name="Picture 9">
            <a:extLst>
              <a:ext uri="{FF2B5EF4-FFF2-40B4-BE49-F238E27FC236}">
                <a16:creationId xmlns:a16="http://schemas.microsoft.com/office/drawing/2014/main" id="{CA0201C4-9763-4C28-8BAF-DB396800522F}"/>
              </a:ext>
            </a:extLst>
          </p:cNvPr>
          <p:cNvPicPr>
            <a:picLocks noChangeAspect="1"/>
          </p:cNvPicPr>
          <p:nvPr/>
        </p:nvPicPr>
        <p:blipFill>
          <a:blip r:embed="rId7"/>
          <a:stretch>
            <a:fillRect/>
          </a:stretch>
        </p:blipFill>
        <p:spPr>
          <a:xfrm>
            <a:off x="4218663" y="1959602"/>
            <a:ext cx="3299973" cy="1682509"/>
          </a:xfrm>
          <a:prstGeom prst="rect">
            <a:avLst/>
          </a:prstGeom>
        </p:spPr>
      </p:pic>
    </p:spTree>
    <p:extLst>
      <p:ext uri="{BB962C8B-B14F-4D97-AF65-F5344CB8AC3E}">
        <p14:creationId xmlns:p14="http://schemas.microsoft.com/office/powerpoint/2010/main" val="1259681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564</Words>
  <Application>Microsoft Office PowerPoint</Application>
  <PresentationFormat>Widescreen</PresentationFormat>
  <Paragraphs>78</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Aldhabi</vt:lpstr>
      <vt:lpstr>Algerian</vt:lpstr>
      <vt:lpstr>Aparajita</vt:lpstr>
      <vt:lpstr>Arial</vt:lpstr>
      <vt:lpstr>Arial Black</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Preston Metzger</dc:creator>
  <cp:lastModifiedBy>Preston Metzger</cp:lastModifiedBy>
  <cp:revision>15</cp:revision>
  <dcterms:created xsi:type="dcterms:W3CDTF">2018-11-25T09:32:06Z</dcterms:created>
  <dcterms:modified xsi:type="dcterms:W3CDTF">2018-11-25T11:34:08Z</dcterms:modified>
</cp:coreProperties>
</file>

<file path=docProps/thumbnail.jpeg>
</file>